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6" r:id="rId2"/>
    <p:sldId id="320" r:id="rId3"/>
    <p:sldId id="333" r:id="rId4"/>
    <p:sldId id="322" r:id="rId5"/>
    <p:sldId id="323" r:id="rId6"/>
    <p:sldId id="324" r:id="rId7"/>
    <p:sldId id="326" r:id="rId8"/>
    <p:sldId id="270" r:id="rId9"/>
    <p:sldId id="262" r:id="rId10"/>
    <p:sldId id="298" r:id="rId11"/>
    <p:sldId id="299" r:id="rId12"/>
    <p:sldId id="300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14" r:id="rId27"/>
    <p:sldId id="315" r:id="rId28"/>
    <p:sldId id="316" r:id="rId29"/>
    <p:sldId id="327" r:id="rId30"/>
    <p:sldId id="328" r:id="rId31"/>
    <p:sldId id="329" r:id="rId32"/>
    <p:sldId id="330" r:id="rId33"/>
    <p:sldId id="331" r:id="rId34"/>
    <p:sldId id="332" r:id="rId35"/>
    <p:sldId id="267" r:id="rId36"/>
    <p:sldId id="273" r:id="rId37"/>
    <p:sldId id="274" r:id="rId38"/>
    <p:sldId id="272" r:id="rId39"/>
    <p:sldId id="275" r:id="rId40"/>
    <p:sldId id="276" r:id="rId41"/>
    <p:sldId id="277" r:id="rId42"/>
    <p:sldId id="278" r:id="rId43"/>
    <p:sldId id="294" r:id="rId44"/>
    <p:sldId id="279" r:id="rId45"/>
    <p:sldId id="280" r:id="rId46"/>
    <p:sldId id="292" r:id="rId47"/>
    <p:sldId id="281" r:id="rId48"/>
    <p:sldId id="282" r:id="rId49"/>
    <p:sldId id="283" r:id="rId50"/>
    <p:sldId id="295" r:id="rId51"/>
    <p:sldId id="296" r:id="rId52"/>
    <p:sldId id="284" r:id="rId53"/>
    <p:sldId id="285" r:id="rId54"/>
    <p:sldId id="286" r:id="rId55"/>
    <p:sldId id="287" r:id="rId56"/>
    <p:sldId id="293" r:id="rId57"/>
    <p:sldId id="288" r:id="rId58"/>
    <p:sldId id="289" r:id="rId59"/>
    <p:sldId id="297" r:id="rId60"/>
    <p:sldId id="290" r:id="rId61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Calibri Light" panose="020F0302020204030204" pitchFamily="34" charset="0"/>
      <p:regular r:id="rId67"/>
      <p:italic r:id="rId68"/>
    </p:embeddedFont>
    <p:embeddedFont>
      <p:font typeface="Curse Casual" panose="020B0606020101010101" pitchFamily="34" charset="77"/>
      <p:regular r:id="rId69"/>
    </p:embeddedFont>
    <p:embeddedFont>
      <p:font typeface="GoodDog" panose="02000000000000000000" pitchFamily="2" charset="77"/>
      <p:regular r:id="rId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&amp; Instructions" id="{890F91B8-AC19-4B80-933B-64F0848A9C6A}">
          <p14:sldIdLst>
            <p14:sldId id="256"/>
            <p14:sldId id="320"/>
            <p14:sldId id="333"/>
            <p14:sldId id="322"/>
            <p14:sldId id="323"/>
            <p14:sldId id="324"/>
            <p14:sldId id="326"/>
          </p14:sldIdLst>
        </p14:section>
        <p14:section name="Question Slides" id="{EFE7DAC1-1DE3-4109-B8C0-B0B981BEEC1B}">
          <p14:sldIdLst>
            <p14:sldId id="270"/>
            <p14:sldId id="262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Reward Slides" id="{ED2DE6D9-CBE3-45D4-8FFC-65601801F100}">
          <p14:sldIdLst>
            <p14:sldId id="267"/>
            <p14:sldId id="273"/>
            <p14:sldId id="274"/>
            <p14:sldId id="272"/>
            <p14:sldId id="275"/>
            <p14:sldId id="276"/>
            <p14:sldId id="277"/>
            <p14:sldId id="278"/>
            <p14:sldId id="294"/>
            <p14:sldId id="279"/>
            <p14:sldId id="280"/>
            <p14:sldId id="292"/>
            <p14:sldId id="281"/>
            <p14:sldId id="282"/>
            <p14:sldId id="283"/>
            <p14:sldId id="295"/>
            <p14:sldId id="296"/>
            <p14:sldId id="284"/>
            <p14:sldId id="285"/>
            <p14:sldId id="286"/>
            <p14:sldId id="287"/>
            <p14:sldId id="293"/>
            <p14:sldId id="288"/>
            <p14:sldId id="289"/>
            <p14:sldId id="297"/>
            <p14:sldId id="29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151B"/>
    <a:srgbClr val="8A1319"/>
    <a:srgbClr val="B31612"/>
    <a:srgbClr val="D82226"/>
    <a:srgbClr val="AE1A1E"/>
    <a:srgbClr val="660C0C"/>
    <a:srgbClr val="DE2A2E"/>
    <a:srgbClr val="A4694E"/>
    <a:srgbClr val="CA6228"/>
    <a:srgbClr val="A751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13" autoAdjust="0"/>
    <p:restoredTop sz="83282" autoAdjust="0"/>
  </p:normalViewPr>
  <p:slideViewPr>
    <p:cSldViewPr snapToGrid="0">
      <p:cViewPr varScale="1">
        <p:scale>
          <a:sx n="93" d="100"/>
          <a:sy n="93" d="100"/>
        </p:scale>
        <p:origin x="304" y="20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31" d="100"/>
        <a:sy n="3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1194D8-B65C-4523-BC24-55A4A335FE85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9F3EDB-2624-4142-B8AA-C4A16A703D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612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https://www.taysteachingtoolkit</a:t>
            </a:r>
            <a:r>
              <a:rPr lang="en-US" sz="1200" b="1" i="1" kern="120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.com</a:t>
            </a:r>
            <a:endParaRPr lang="en-US" sz="1200" b="1" i="1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1931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5732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77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3478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54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69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0310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05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4446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274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399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623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1182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1031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81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633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5149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0734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57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1533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605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3751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343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38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8583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9999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4366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/>
              <a:t> on https://www.vecteezy.com</a:t>
            </a:r>
            <a:endParaRPr lang="en-US" i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762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0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57345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5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8344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273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0779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4027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716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263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722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2924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002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68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68883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9581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3703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946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016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0872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9271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024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37982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3119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36303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3728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2496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game over = their turn is over and they get no points for</a:t>
            </a:r>
            <a:r>
              <a:rPr lang="en-US" baseline="0" dirty="0"/>
              <a:t> their turn</a:t>
            </a:r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34547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“Rare cards” cannot be found in the decks where students accumulate points.</a:t>
            </a:r>
            <a:r>
              <a:rPr lang="en-US" baseline="0" dirty="0"/>
              <a:t> </a:t>
            </a:r>
            <a:r>
              <a:rPr lang="en-US" dirty="0"/>
              <a:t>They’re a separate reward event (see reward slides for details).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663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A student/team chooses</a:t>
            </a:r>
            <a:r>
              <a:rPr lang="en-US" baseline="0" dirty="0"/>
              <a:t> a letter.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Click</a:t>
            </a:r>
            <a:r>
              <a:rPr lang="en-US" baseline="0" dirty="0"/>
              <a:t> the letter they choose to go to the corresponding question slide.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889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Click the spacebar to make the ANSWER appear.</a:t>
            </a:r>
          </a:p>
          <a:p>
            <a:r>
              <a:rPr lang="en-US" dirty="0"/>
              <a:t>The blank</a:t>
            </a:r>
            <a:r>
              <a:rPr lang="en-US" baseline="0" dirty="0"/>
              <a:t> </a:t>
            </a:r>
            <a:r>
              <a:rPr lang="en-US" dirty="0"/>
              <a:t>space in</a:t>
            </a:r>
            <a:r>
              <a:rPr lang="en-US" baseline="0" dirty="0"/>
              <a:t> the middle is for any extra text/images you need.</a:t>
            </a:r>
            <a:endParaRPr lang="en-US" dirty="0"/>
          </a:p>
          <a:p>
            <a:r>
              <a:rPr lang="en-US" dirty="0"/>
              <a:t>Click the green button to go to the reward slide.</a:t>
            </a:r>
          </a:p>
          <a:p>
            <a:r>
              <a:rPr lang="en-US" dirty="0"/>
              <a:t>Click the red button to go back to the</a:t>
            </a:r>
            <a:r>
              <a:rPr lang="en-US" baseline="0" dirty="0"/>
              <a:t> question-choosing </a:t>
            </a:r>
            <a:r>
              <a:rPr lang="en-US" dirty="0"/>
              <a:t>slide.</a:t>
            </a:r>
            <a:endParaRPr lang="en-US" i="1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76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323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141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94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324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773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846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43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08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3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514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852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07E1F3-EA78-4056-9A26-E1D440DA0836}" type="datetimeFigureOut">
              <a:rPr lang="en-US" smtClean="0"/>
              <a:t>11/2/21</a:t>
            </a:fld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5ABEA-D566-435B-A1DD-AD9EFE49C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291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4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6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7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8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49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0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1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2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53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4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5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6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7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8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5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audio" Target="../media/audio3.wav"/><Relationship Id="rId7" Type="http://schemas.openxmlformats.org/officeDocument/2006/relationships/slide" Target="slide6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slide" Target="slide8.xml"/><Relationship Id="rId10" Type="http://schemas.openxmlformats.org/officeDocument/2006/relationships/image" Target="../media/image18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slide" Target="slide8.xml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1.wav"/><Relationship Id="rId7" Type="http://schemas.openxmlformats.org/officeDocument/2006/relationships/image" Target="../media/image9.png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3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8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3.png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2.wav"/><Relationship Id="rId9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9.png"/><Relationship Id="rId4" Type="http://schemas.openxmlformats.org/officeDocument/2006/relationships/audio" Target="../media/audio4.wav"/><Relationship Id="rId9" Type="http://schemas.openxmlformats.org/officeDocument/2006/relationships/image" Target="../media/image8.png"/><Relationship Id="rId1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10" Type="http://schemas.openxmlformats.org/officeDocument/2006/relationships/image" Target="../media/image4.png"/><Relationship Id="rId4" Type="http://schemas.openxmlformats.org/officeDocument/2006/relationships/audio" Target="../media/audio2.wav"/><Relationship Id="rId9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4.png"/><Relationship Id="rId3" Type="http://schemas.openxmlformats.org/officeDocument/2006/relationships/audio" Target="../media/audio1.wav"/><Relationship Id="rId7" Type="http://schemas.openxmlformats.org/officeDocument/2006/relationships/image" Target="../media/image10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9.png"/><Relationship Id="rId5" Type="http://schemas.openxmlformats.org/officeDocument/2006/relationships/image" Target="../media/image15.png"/><Relationship Id="rId10" Type="http://schemas.openxmlformats.org/officeDocument/2006/relationships/image" Target="../media/image8.png"/><Relationship Id="rId4" Type="http://schemas.openxmlformats.org/officeDocument/2006/relationships/audio" Target="../media/audio2.wav"/><Relationship Id="rId9" Type="http://schemas.openxmlformats.org/officeDocument/2006/relationships/image" Target="../media/image2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slide" Target="slide8.xml"/><Relationship Id="rId4" Type="http://schemas.openxmlformats.org/officeDocument/2006/relationships/audio" Target="../media/audio6.wav"/><Relationship Id="rId9" Type="http://schemas.openxmlformats.org/officeDocument/2006/relationships/image" Target="../media/image1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11" Type="http://schemas.openxmlformats.org/officeDocument/2006/relationships/image" Target="../media/image4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4.wav"/><Relationship Id="rId9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9.png"/><Relationship Id="rId3" Type="http://schemas.openxmlformats.org/officeDocument/2006/relationships/audio" Target="../media/audio1.wav"/><Relationship Id="rId7" Type="http://schemas.openxmlformats.org/officeDocument/2006/relationships/image" Target="../media/image8.png"/><Relationship Id="rId12" Type="http://schemas.openxmlformats.org/officeDocument/2006/relationships/image" Target="../media/image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.png"/><Relationship Id="rId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audio" Target="../media/audio2.wav"/><Relationship Id="rId9" Type="http://schemas.openxmlformats.org/officeDocument/2006/relationships/image" Target="../media/image20.png"/><Relationship Id="rId1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gif"/><Relationship Id="rId3" Type="http://schemas.openxmlformats.org/officeDocument/2006/relationships/audio" Target="../media/audio5.wav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12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audio" Target="../media/audio7.wav"/><Relationship Id="rId9" Type="http://schemas.openxmlformats.org/officeDocument/2006/relationships/slide" Target="slide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audio" Target="../media/audio2.wav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audio" Target="../media/audio1.wav"/><Relationship Id="rId7" Type="http://schemas.openxmlformats.org/officeDocument/2006/relationships/slide" Target="slide8.xm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15.png"/><Relationship Id="rId10" Type="http://schemas.openxmlformats.org/officeDocument/2006/relationships/image" Target="../media/image5.png"/><Relationship Id="rId4" Type="http://schemas.openxmlformats.org/officeDocument/2006/relationships/audio" Target="../media/audio2.wav"/><Relationship Id="rId9" Type="http://schemas.openxmlformats.org/officeDocument/2006/relationships/image" Target="../media/image9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2.png"/><Relationship Id="rId3" Type="http://schemas.openxmlformats.org/officeDocument/2006/relationships/audio" Target="../media/audio1.wav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slide" Target="slide14.xml"/><Relationship Id="rId18" Type="http://schemas.openxmlformats.org/officeDocument/2006/relationships/slide" Target="slide19.xml"/><Relationship Id="rId26" Type="http://schemas.openxmlformats.org/officeDocument/2006/relationships/slide" Target="slide26.xml"/><Relationship Id="rId3" Type="http://schemas.openxmlformats.org/officeDocument/2006/relationships/image" Target="../media/image2.png"/><Relationship Id="rId21" Type="http://schemas.openxmlformats.org/officeDocument/2006/relationships/slide" Target="slide21.xml"/><Relationship Id="rId7" Type="http://schemas.openxmlformats.org/officeDocument/2006/relationships/slide" Target="slide29.xml"/><Relationship Id="rId12" Type="http://schemas.openxmlformats.org/officeDocument/2006/relationships/slide" Target="slide32.xml"/><Relationship Id="rId17" Type="http://schemas.openxmlformats.org/officeDocument/2006/relationships/slide" Target="slide18.xml"/><Relationship Id="rId25" Type="http://schemas.openxmlformats.org/officeDocument/2006/relationships/slide" Target="slide25.xml"/><Relationship Id="rId2" Type="http://schemas.openxmlformats.org/officeDocument/2006/relationships/notesSlide" Target="../notesSlides/notesSlide8.xml"/><Relationship Id="rId16" Type="http://schemas.openxmlformats.org/officeDocument/2006/relationships/slide" Target="slide17.xml"/><Relationship Id="rId20" Type="http://schemas.openxmlformats.org/officeDocument/2006/relationships/slide" Target="slide33.xml"/><Relationship Id="rId29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28.xml"/><Relationship Id="rId11" Type="http://schemas.openxmlformats.org/officeDocument/2006/relationships/slide" Target="slide13.xml"/><Relationship Id="rId24" Type="http://schemas.openxmlformats.org/officeDocument/2006/relationships/slide" Target="slide24.xml"/><Relationship Id="rId5" Type="http://schemas.microsoft.com/office/2007/relationships/hdphoto" Target="../media/hdphoto1.wdp"/><Relationship Id="rId15" Type="http://schemas.openxmlformats.org/officeDocument/2006/relationships/slide" Target="slide16.xml"/><Relationship Id="rId23" Type="http://schemas.openxmlformats.org/officeDocument/2006/relationships/slide" Target="slide23.xml"/><Relationship Id="rId28" Type="http://schemas.openxmlformats.org/officeDocument/2006/relationships/slide" Target="slide34.xml"/><Relationship Id="rId10" Type="http://schemas.openxmlformats.org/officeDocument/2006/relationships/slide" Target="slide12.xml"/><Relationship Id="rId19" Type="http://schemas.openxmlformats.org/officeDocument/2006/relationships/slide" Target="slide20.xml"/><Relationship Id="rId31" Type="http://schemas.openxmlformats.org/officeDocument/2006/relationships/slide" Target="slide9.xml"/><Relationship Id="rId4" Type="http://schemas.openxmlformats.org/officeDocument/2006/relationships/image" Target="../media/image14.png"/><Relationship Id="rId9" Type="http://schemas.openxmlformats.org/officeDocument/2006/relationships/slide" Target="slide11.xml"/><Relationship Id="rId14" Type="http://schemas.openxmlformats.org/officeDocument/2006/relationships/slide" Target="slide15.xml"/><Relationship Id="rId22" Type="http://schemas.openxmlformats.org/officeDocument/2006/relationships/slide" Target="slide22.xml"/><Relationship Id="rId27" Type="http://schemas.openxmlformats.org/officeDocument/2006/relationships/slide" Target="slide27.xml"/><Relationship Id="rId30" Type="http://schemas.openxmlformats.org/officeDocument/2006/relationships/slide" Target="slide3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audio" Target="../media/audio3.wav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slide" Target="slide35.xml"/><Relationship Id="rId10" Type="http://schemas.openxmlformats.org/officeDocument/2006/relationships/image" Target="../media/image19.png"/><Relationship Id="rId4" Type="http://schemas.openxmlformats.org/officeDocument/2006/relationships/image" Target="../media/image15.png"/><Relationship Id="rId9" Type="http://schemas.openxmlformats.org/officeDocument/2006/relationships/slide" Target="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785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8456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- 3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- 3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- 3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5024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- 4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- 4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- 4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390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006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- 6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- 6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- 6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143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- 7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- 7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- 7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9783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- 8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- 8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- 8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0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- 9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- 9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- 9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625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- 10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- 10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- 10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0188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- 11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- 11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- 11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089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566778"/>
            <a:ext cx="9999764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CHOOSE A LETTER &amp;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ANSWER A QUESTION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1196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- 12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- 12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- 12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665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- 13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- 13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- 13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137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- 14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- 14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- 14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34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- 15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27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- 16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- 16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- 16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029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- 17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- 17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- 17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8785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- 18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- 18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- 18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803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- 19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- 19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- 19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196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- 20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- 20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- 20</a:t>
            </a:r>
          </a:p>
        </p:txBody>
      </p:sp>
    </p:spTree>
    <p:extLst>
      <p:ext uri="{BB962C8B-B14F-4D97-AF65-F5344CB8AC3E}">
        <p14:creationId xmlns:p14="http://schemas.microsoft.com/office/powerpoint/2010/main" val="2382099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- 21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- 21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- 21</a:t>
            </a:r>
          </a:p>
        </p:txBody>
      </p:sp>
    </p:spTree>
    <p:extLst>
      <p:ext uri="{BB962C8B-B14F-4D97-AF65-F5344CB8AC3E}">
        <p14:creationId xmlns:p14="http://schemas.microsoft.com/office/powerpoint/2010/main" val="30498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2123581"/>
            <a:ext cx="9999764" cy="27515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IF YOU’RE RIGHT, YOU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CAN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PLAY A CARD GAME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FOR POINTS!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78970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- 22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- 22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- 22</a:t>
            </a:r>
          </a:p>
        </p:txBody>
      </p:sp>
    </p:spTree>
    <p:extLst>
      <p:ext uri="{BB962C8B-B14F-4D97-AF65-F5344CB8AC3E}">
        <p14:creationId xmlns:p14="http://schemas.microsoft.com/office/powerpoint/2010/main" val="1349723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- 23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- 23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- 23</a:t>
            </a:r>
          </a:p>
        </p:txBody>
      </p:sp>
    </p:spTree>
    <p:extLst>
      <p:ext uri="{BB962C8B-B14F-4D97-AF65-F5344CB8AC3E}">
        <p14:creationId xmlns:p14="http://schemas.microsoft.com/office/powerpoint/2010/main" val="75404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- 24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- 24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- 24</a:t>
            </a:r>
          </a:p>
        </p:txBody>
      </p:sp>
    </p:spTree>
    <p:extLst>
      <p:ext uri="{BB962C8B-B14F-4D97-AF65-F5344CB8AC3E}">
        <p14:creationId xmlns:p14="http://schemas.microsoft.com/office/powerpoint/2010/main" val="255108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- 25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- 25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- 25</a:t>
            </a:r>
          </a:p>
        </p:txBody>
      </p:sp>
    </p:spTree>
    <p:extLst>
      <p:ext uri="{BB962C8B-B14F-4D97-AF65-F5344CB8AC3E}">
        <p14:creationId xmlns:p14="http://schemas.microsoft.com/office/powerpoint/2010/main" val="4092891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1" name="Wrong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pic>
        <p:nvPicPr>
          <p:cNvPr id="93" name="Correct Button">
            <a:hlinkClick r:id="rId7" action="ppaction://hlinksldjump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- 26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- 26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- 26</a:t>
            </a:r>
          </a:p>
        </p:txBody>
      </p:sp>
    </p:spTree>
    <p:extLst>
      <p:ext uri="{BB962C8B-B14F-4D97-AF65-F5344CB8AC3E}">
        <p14:creationId xmlns:p14="http://schemas.microsoft.com/office/powerpoint/2010/main" val="312128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431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431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04312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60431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725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92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83970" y="584189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83970" y="584189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83970" y="584189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13864" y="584189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7322" y="517128"/>
            <a:ext cx="4285859" cy="5852667"/>
          </a:xfrm>
          <a:prstGeom prst="rect">
            <a:avLst/>
          </a:prstGeom>
        </p:spPr>
      </p:pic>
      <p:sp>
        <p:nvSpPr>
          <p:cNvPr id="4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pic>
        <p:nvPicPr>
          <p:cNvPr id="31" name="Back to Home Button" descr="Exploding Kittens, Inc - GetApkApps.com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2690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5" grpId="1"/>
      <p:bldP spid="45" grpId="2"/>
      <p:bldP spid="37" grpId="0"/>
      <p:bldP spid="37" grpId="1"/>
      <p:bldP spid="39" grpId="0"/>
      <p:bldP spid="39" grpId="1"/>
      <p:bldP spid="40" grpId="0"/>
      <p:bldP spid="40" grpId="1"/>
      <p:bldP spid="41" grpId="0"/>
      <p:bldP spid="4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Bomb Card"/>
          <p:cNvGrpSpPr/>
          <p:nvPr/>
        </p:nvGrpSpPr>
        <p:grpSpPr>
          <a:xfrm>
            <a:off x="1270321" y="569158"/>
            <a:ext cx="4212701" cy="5718544"/>
            <a:chOff x="5208636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69158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69158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7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02097"/>
            <a:ext cx="4285859" cy="5852667"/>
          </a:xfrm>
          <a:prstGeom prst="rect">
            <a:avLst/>
          </a:prstGeom>
        </p:spPr>
      </p:pic>
      <p:sp>
        <p:nvSpPr>
          <p:cNvPr id="1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476665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9" grpId="1"/>
      <p:bldP spid="19" grpId="2"/>
      <p:bldP spid="20" grpId="0"/>
      <p:bldP spid="20" grpId="1"/>
      <p:bldP spid="21" grpId="0"/>
      <p:bldP spid="21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71367226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Bomb Card"/>
          <p:cNvGrpSpPr/>
          <p:nvPr/>
        </p:nvGrpSpPr>
        <p:grpSpPr>
          <a:xfrm>
            <a:off x="1270321" y="581519"/>
            <a:ext cx="4212701" cy="5718544"/>
            <a:chOff x="5208636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21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581519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81519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581519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458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21735" y="2016018"/>
            <a:ext cx="29475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492598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Instructions Text"/>
          <p:cNvSpPr txBox="1"/>
          <p:nvPr/>
        </p:nvSpPr>
        <p:spPr>
          <a:xfrm>
            <a:off x="1096118" y="706393"/>
            <a:ext cx="9999764" cy="9787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I WILL SHOW YOU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CARD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16" name="4-Point Card"/>
          <p:cNvGrpSpPr/>
          <p:nvPr/>
        </p:nvGrpSpPr>
        <p:grpSpPr>
          <a:xfrm>
            <a:off x="4606794" y="2039444"/>
            <a:ext cx="2978412" cy="4043054"/>
            <a:chOff x="6095999" y="569728"/>
            <a:chExt cx="4212701" cy="5718544"/>
          </a:xfrm>
        </p:grpSpPr>
        <p:pic>
          <p:nvPicPr>
            <p:cNvPr id="17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6894978" y="621709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 rot="10800000">
              <a:off x="6994969" y="5357952"/>
              <a:ext cx="2410600" cy="827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32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0" name="Back of Car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0933" y="2011680"/>
            <a:ext cx="3030135" cy="41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72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Nuclear Card"/>
          <p:cNvGrpSpPr/>
          <p:nvPr/>
        </p:nvGrpSpPr>
        <p:grpSpPr>
          <a:xfrm>
            <a:off x="1270321" y="593124"/>
            <a:ext cx="4212701" cy="5718544"/>
            <a:chOff x="5302734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593124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593124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93124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6063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654426" y="2016018"/>
            <a:ext cx="268215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63907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1" grpId="0"/>
      <p:bldP spid="31" grpId="1"/>
      <p:bldP spid="30" grpId="0"/>
      <p:bldP spid="3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Bomb Card"/>
          <p:cNvGrpSpPr/>
          <p:nvPr/>
        </p:nvGrpSpPr>
        <p:grpSpPr>
          <a:xfrm>
            <a:off x="1270321" y="581766"/>
            <a:ext cx="4212701" cy="5718544"/>
            <a:chOff x="5208636" y="569728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176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58176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581766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14705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42583" y="2016018"/>
            <a:ext cx="270583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001245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589037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4-Point Card"/>
          <p:cNvGrpSpPr/>
          <p:nvPr/>
        </p:nvGrpSpPr>
        <p:grpSpPr>
          <a:xfrm>
            <a:off x="1270321" y="589037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21976"/>
            <a:ext cx="4285859" cy="5852667"/>
          </a:xfrm>
          <a:prstGeom prst="rect">
            <a:avLst/>
          </a:prstGeom>
        </p:spPr>
      </p:pic>
      <p:sp>
        <p:nvSpPr>
          <p:cNvPr id="13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80502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/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01096533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8606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4-Point Card"/>
          <p:cNvGrpSpPr/>
          <p:nvPr/>
        </p:nvGrpSpPr>
        <p:grpSpPr>
          <a:xfrm>
            <a:off x="1270321" y="586062"/>
            <a:ext cx="4212701" cy="5718544"/>
            <a:chOff x="6095999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58606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1900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607577" y="2016018"/>
            <a:ext cx="277585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321124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595886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2-Point Card"/>
          <p:cNvGrpSpPr/>
          <p:nvPr/>
        </p:nvGrpSpPr>
        <p:grpSpPr>
          <a:xfrm>
            <a:off x="1270321" y="595886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595886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3-Point Card"/>
          <p:cNvGrpSpPr/>
          <p:nvPr/>
        </p:nvGrpSpPr>
        <p:grpSpPr>
          <a:xfrm>
            <a:off x="1245935" y="595886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28825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8354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61854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Nuclear Card"/>
          <p:cNvGrpSpPr/>
          <p:nvPr/>
        </p:nvGrpSpPr>
        <p:grpSpPr>
          <a:xfrm>
            <a:off x="1270321" y="606714"/>
            <a:ext cx="4212701" cy="5718544"/>
            <a:chOff x="5302734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45935" y="60671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671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6714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70321" y="60671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7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39653"/>
            <a:ext cx="4285859" cy="5852667"/>
          </a:xfrm>
          <a:prstGeom prst="rect">
            <a:avLst/>
          </a:prstGeom>
        </p:spPr>
      </p:pic>
      <p:sp>
        <p:nvSpPr>
          <p:cNvPr id="38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5" name="Points"/>
          <p:cNvSpPr/>
          <p:nvPr/>
        </p:nvSpPr>
        <p:spPr>
          <a:xfrm>
            <a:off x="7693667" y="2016018"/>
            <a:ext cx="260367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6" name="Points"/>
          <p:cNvSpPr/>
          <p:nvPr/>
        </p:nvSpPr>
        <p:spPr>
          <a:xfrm>
            <a:off x="7614391" y="2016018"/>
            <a:ext cx="2762222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070609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9" grpId="1"/>
      <p:bldP spid="39" grpId="2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5" grpId="0"/>
      <p:bldP spid="45" grpId="1"/>
      <p:bldP spid="46" grpId="0"/>
      <p:bldP spid="46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Bomb Card"/>
          <p:cNvGrpSpPr/>
          <p:nvPr/>
        </p:nvGrpSpPr>
        <p:grpSpPr>
          <a:xfrm>
            <a:off x="1233742" y="606921"/>
            <a:ext cx="4212701" cy="5718544"/>
            <a:chOff x="5208636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5-Point Card"/>
          <p:cNvGrpSpPr/>
          <p:nvPr/>
        </p:nvGrpSpPr>
        <p:grpSpPr>
          <a:xfrm>
            <a:off x="1233742" y="606921"/>
            <a:ext cx="4212701" cy="5718544"/>
            <a:chOff x="5522394" y="668570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3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39860"/>
            <a:ext cx="4285859" cy="5852667"/>
          </a:xfrm>
          <a:prstGeom prst="rect">
            <a:avLst/>
          </a:prstGeom>
        </p:spPr>
      </p:pic>
      <p:sp>
        <p:nvSpPr>
          <p:cNvPr id="1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1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634524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5" grpId="2"/>
      <p:bldP spid="16" grpId="0"/>
      <p:bldP spid="16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1270321" y="611871"/>
            <a:ext cx="4212701" cy="5718544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3" name="4-Point Card"/>
          <p:cNvGrpSpPr/>
          <p:nvPr/>
        </p:nvGrpSpPr>
        <p:grpSpPr>
          <a:xfrm>
            <a:off x="1270321" y="611871"/>
            <a:ext cx="4212701" cy="5718544"/>
            <a:chOff x="6095999" y="569728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70321" y="611871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2-Point Card"/>
          <p:cNvGrpSpPr/>
          <p:nvPr/>
        </p:nvGrpSpPr>
        <p:grpSpPr>
          <a:xfrm>
            <a:off x="1270321" y="611871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11871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5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4810"/>
            <a:ext cx="4285859" cy="5852667"/>
          </a:xfrm>
          <a:prstGeom prst="rect">
            <a:avLst/>
          </a:prstGeom>
        </p:spPr>
      </p:pic>
      <p:sp>
        <p:nvSpPr>
          <p:cNvPr id="2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7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8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9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0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614670" y="2016018"/>
            <a:ext cx="27616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7414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7" grpId="1"/>
      <p:bldP spid="27" grpId="2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KEEP THE POINTS ON THE CARD OR </a:t>
            </a:r>
            <a:b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</a:b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DRAW AGAIN FOR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MORE POINTS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4-Point Card"/>
          <p:cNvGrpSpPr/>
          <p:nvPr/>
        </p:nvGrpSpPr>
        <p:grpSpPr>
          <a:xfrm>
            <a:off x="4709713" y="2568833"/>
            <a:ext cx="2772574" cy="3763639"/>
            <a:chOff x="6095999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894978" y="621709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7049190" y="5374012"/>
              <a:ext cx="2302160" cy="794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4 points</a:t>
            </a:r>
          </a:p>
        </p:txBody>
      </p:sp>
      <p:pic>
        <p:nvPicPr>
          <p:cNvPr id="13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4" name="White Arrow - Right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2" name="타원 1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 rot="20601254">
            <a:off x="1087685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333980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2" grpId="0"/>
      <p:bldP spid="12" grpId="1"/>
      <p:bldP spid="15" grpId="0"/>
      <p:bldP spid="2" grpId="0" animBg="1"/>
      <p:bldP spid="2" grpId="1" animBg="1"/>
      <p:bldP spid="2" grpId="2" animBg="1"/>
      <p:bldP spid="26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271452029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140180214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Bomb Card"/>
          <p:cNvGrpSpPr/>
          <p:nvPr/>
        </p:nvGrpSpPr>
        <p:grpSpPr>
          <a:xfrm>
            <a:off x="1233742" y="613438"/>
            <a:ext cx="4212701" cy="5718544"/>
            <a:chOff x="520863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1233742" y="613438"/>
            <a:ext cx="4212701" cy="5718544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9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46377"/>
            <a:ext cx="4285859" cy="5852667"/>
          </a:xfrm>
          <a:prstGeom prst="rect">
            <a:avLst/>
          </a:prstGeom>
        </p:spPr>
      </p:pic>
      <p:sp>
        <p:nvSpPr>
          <p:cNvPr id="2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1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2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19931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2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1" grpId="2"/>
      <p:bldP spid="22" grpId="0"/>
      <p:bldP spid="22" grpId="1"/>
      <p:bldP spid="23" grpId="0"/>
      <p:bldP spid="23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Nuclear Card"/>
          <p:cNvGrpSpPr/>
          <p:nvPr/>
        </p:nvGrpSpPr>
        <p:grpSpPr>
          <a:xfrm>
            <a:off x="1270321" y="607396"/>
            <a:ext cx="4212701" cy="5718544"/>
            <a:chOff x="5302734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70321" y="607396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396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396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396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5-Point Card"/>
          <p:cNvGrpSpPr/>
          <p:nvPr/>
        </p:nvGrpSpPr>
        <p:grpSpPr>
          <a:xfrm>
            <a:off x="1270321" y="607396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9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335"/>
            <a:ext cx="4285859" cy="5852667"/>
          </a:xfrm>
          <a:prstGeom prst="rect">
            <a:avLst/>
          </a:prstGeom>
        </p:spPr>
      </p:pic>
      <p:sp>
        <p:nvSpPr>
          <p:cNvPr id="30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1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2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3" name="Points"/>
          <p:cNvSpPr/>
          <p:nvPr/>
        </p:nvSpPr>
        <p:spPr>
          <a:xfrm>
            <a:off x="799698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4" name="Points"/>
          <p:cNvSpPr/>
          <p:nvPr/>
        </p:nvSpPr>
        <p:spPr>
          <a:xfrm>
            <a:off x="7784079" y="2016018"/>
            <a:ext cx="243185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649202" y="2016018"/>
            <a:ext cx="270161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507618" y="2016018"/>
            <a:ext cx="2984779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41893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4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1" grpId="1"/>
      <p:bldP spid="31" grpId="2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7" grpId="0"/>
      <p:bldP spid="37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33742" y="6231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9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1-Point Card"/>
          <p:cNvGrpSpPr/>
          <p:nvPr/>
        </p:nvGrpSpPr>
        <p:grpSpPr>
          <a:xfrm>
            <a:off x="1233742" y="623192"/>
            <a:ext cx="4212701" cy="5718544"/>
            <a:chOff x="5067361" y="352811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33742" y="5561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237541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Bomb Card"/>
          <p:cNvGrpSpPr/>
          <p:nvPr/>
        </p:nvGrpSpPr>
        <p:grpSpPr>
          <a:xfrm>
            <a:off x="1233742" y="613934"/>
            <a:ext cx="4212701" cy="5718544"/>
            <a:chOff x="5208636" y="569728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17" name="5-Point Card"/>
          <p:cNvGrpSpPr/>
          <p:nvPr/>
        </p:nvGrpSpPr>
        <p:grpSpPr>
          <a:xfrm>
            <a:off x="1233742" y="613934"/>
            <a:ext cx="4212701" cy="5718544"/>
            <a:chOff x="5522394" y="668570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1-Point Card"/>
          <p:cNvGrpSpPr/>
          <p:nvPr/>
        </p:nvGrpSpPr>
        <p:grpSpPr>
          <a:xfrm>
            <a:off x="1233742" y="613934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3-Point Card"/>
          <p:cNvGrpSpPr/>
          <p:nvPr/>
        </p:nvGrpSpPr>
        <p:grpSpPr>
          <a:xfrm>
            <a:off x="1233742" y="613934"/>
            <a:ext cx="4261473" cy="5718544"/>
            <a:chOff x="5302037" y="569728"/>
            <a:chExt cx="4261473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1" name="2-Point Card"/>
          <p:cNvGrpSpPr/>
          <p:nvPr/>
        </p:nvGrpSpPr>
        <p:grpSpPr>
          <a:xfrm>
            <a:off x="1233742" y="613934"/>
            <a:ext cx="4212701" cy="5718544"/>
            <a:chOff x="5339507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33" name="Back of Card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3742" y="546873"/>
            <a:ext cx="4285859" cy="5852667"/>
          </a:xfrm>
          <a:prstGeom prst="rect">
            <a:avLst/>
          </a:prstGeom>
        </p:spPr>
      </p:pic>
      <p:sp>
        <p:nvSpPr>
          <p:cNvPr id="34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5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6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7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4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8" name="Points"/>
          <p:cNvSpPr/>
          <p:nvPr/>
        </p:nvSpPr>
        <p:spPr>
          <a:xfrm>
            <a:off x="7997250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39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1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2" name="Points"/>
          <p:cNvSpPr/>
          <p:nvPr/>
        </p:nvSpPr>
        <p:spPr>
          <a:xfrm>
            <a:off x="7632375" y="2016018"/>
            <a:ext cx="2735805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16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75730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0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8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9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0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1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2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5" grpId="2"/>
      <p:bldP spid="36" grpId="0"/>
      <p:bldP spid="36" grpId="1"/>
      <p:bldP spid="37" grpId="0"/>
      <p:bldP spid="37" grpId="1"/>
      <p:bldP spid="38" grpId="0"/>
      <p:bldP spid="38" grpId="1"/>
      <p:bldP spid="39" grpId="0"/>
      <p:bldP spid="39" grpId="1"/>
      <p:bldP spid="41" grpId="0"/>
      <p:bldP spid="41" grpId="1"/>
      <p:bldP spid="42" grpId="0"/>
      <p:bldP spid="42" grpId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Rare Card - Change Points"/>
          <p:cNvGrpSpPr/>
          <p:nvPr/>
        </p:nvGrpSpPr>
        <p:grpSpPr>
          <a:xfrm>
            <a:off x="816241" y="638641"/>
            <a:ext cx="4212701" cy="5718544"/>
            <a:chOff x="5656260" y="569728"/>
            <a:chExt cx="4212701" cy="5718544"/>
          </a:xfrm>
        </p:grpSpPr>
        <p:pic>
          <p:nvPicPr>
            <p:cNvPr id="11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6003955" y="686436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 rot="10800000">
              <a:off x="6003955" y="5298978"/>
              <a:ext cx="35173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pic>
        <p:nvPicPr>
          <p:cNvPr id="3" name="Back to Home Button" descr="Exploding Kittens, Inc - GetApkApps.com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262893012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hange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Nuclear Card"/>
          <p:cNvGrpSpPr/>
          <p:nvPr/>
        </p:nvGrpSpPr>
        <p:grpSpPr>
          <a:xfrm>
            <a:off x="1233742" y="608921"/>
            <a:ext cx="4212701" cy="5718544"/>
            <a:chOff x="5302734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158372" y="611020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548621" y="5376199"/>
              <a:ext cx="20986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3-Point Card"/>
          <p:cNvGrpSpPr/>
          <p:nvPr/>
        </p:nvGrpSpPr>
        <p:grpSpPr>
          <a:xfrm>
            <a:off x="1233742" y="608921"/>
            <a:ext cx="4261473" cy="5718544"/>
            <a:chOff x="5302037" y="569728"/>
            <a:chExt cx="4261473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33742" y="608921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33742" y="541860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525655" y="2016018"/>
            <a:ext cx="293969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37036" y="2016018"/>
            <a:ext cx="2916931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906307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Nuclea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7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Bomb Card"/>
          <p:cNvGrpSpPr/>
          <p:nvPr/>
        </p:nvGrpSpPr>
        <p:grpSpPr>
          <a:xfrm>
            <a:off x="1270321" y="607952"/>
            <a:ext cx="4212701" cy="5718544"/>
            <a:chOff x="5208636" y="569728"/>
            <a:chExt cx="4212701" cy="5718544"/>
          </a:xfrm>
        </p:grpSpPr>
        <p:pic>
          <p:nvPicPr>
            <p:cNvPr id="4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3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4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37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pic>
        <p:nvPicPr>
          <p:cNvPr id="3" name="Back to Home Button" descr="Exploding Kittens, Inc - GetApkApps.com">
            <a:hlinkClick r:id="rId8" action="ppaction://hlinksldjump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5-Point Card"/>
          <p:cNvGrpSpPr/>
          <p:nvPr/>
        </p:nvGrpSpPr>
        <p:grpSpPr>
          <a:xfrm>
            <a:off x="1270321" y="607952"/>
            <a:ext cx="4212701" cy="5718544"/>
            <a:chOff x="5522394" y="668570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9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30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4" name="1-Point Card"/>
          <p:cNvGrpSpPr/>
          <p:nvPr/>
        </p:nvGrpSpPr>
        <p:grpSpPr>
          <a:xfrm>
            <a:off x="1270321" y="607952"/>
            <a:ext cx="4212701" cy="5718544"/>
            <a:chOff x="5067361" y="352811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897147" y="414974"/>
              <a:ext cx="21323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38874" y="5137366"/>
              <a:ext cx="219322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7" name="4-Point Card"/>
          <p:cNvGrpSpPr/>
          <p:nvPr/>
        </p:nvGrpSpPr>
        <p:grpSpPr>
          <a:xfrm>
            <a:off x="1270321" y="607952"/>
            <a:ext cx="4212701" cy="5718544"/>
            <a:chOff x="6095999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894978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6970606" y="5356012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9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5" name="2-Point Card"/>
          <p:cNvGrpSpPr/>
          <p:nvPr/>
        </p:nvGrpSpPr>
        <p:grpSpPr>
          <a:xfrm>
            <a:off x="1270321" y="607952"/>
            <a:ext cx="4212701" cy="5718544"/>
            <a:chOff x="5339507" y="569728"/>
            <a:chExt cx="4212701" cy="5718544"/>
          </a:xfrm>
        </p:grpSpPr>
        <p:pic>
          <p:nvPicPr>
            <p:cNvPr id="26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3-Point Card"/>
          <p:cNvGrpSpPr/>
          <p:nvPr/>
        </p:nvGrpSpPr>
        <p:grpSpPr>
          <a:xfrm>
            <a:off x="1245935" y="607952"/>
            <a:ext cx="4261473" cy="5718544"/>
            <a:chOff x="5302037" y="569728"/>
            <a:chExt cx="4261473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45" name="Back of Card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33742" y="540891"/>
            <a:ext cx="4285859" cy="5852667"/>
          </a:xfrm>
          <a:prstGeom prst="rect">
            <a:avLst/>
          </a:prstGeom>
        </p:spPr>
      </p:pic>
      <p:sp>
        <p:nvSpPr>
          <p:cNvPr id="46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7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8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49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0" name="Points"/>
          <p:cNvSpPr/>
          <p:nvPr/>
        </p:nvSpPr>
        <p:spPr>
          <a:xfrm>
            <a:off x="8003453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1" name="Points"/>
          <p:cNvSpPr/>
          <p:nvPr/>
        </p:nvSpPr>
        <p:spPr>
          <a:xfrm>
            <a:off x="7658268" y="2016018"/>
            <a:ext cx="269642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11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3" name="Points"/>
          <p:cNvSpPr/>
          <p:nvPr/>
        </p:nvSpPr>
        <p:spPr>
          <a:xfrm>
            <a:off x="7683960" y="2016018"/>
            <a:ext cx="264504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12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4" name="Points"/>
          <p:cNvSpPr/>
          <p:nvPr/>
        </p:nvSpPr>
        <p:spPr>
          <a:xfrm>
            <a:off x="7578248" y="2016018"/>
            <a:ext cx="285646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13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5" name="Points"/>
          <p:cNvSpPr/>
          <p:nvPr/>
        </p:nvSpPr>
        <p:spPr>
          <a:xfrm>
            <a:off x="7622142" y="2016018"/>
            <a:ext cx="2768676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18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6" name="Points"/>
          <p:cNvSpPr/>
          <p:nvPr/>
        </p:nvSpPr>
        <p:spPr>
          <a:xfrm>
            <a:off x="7689013" y="2016018"/>
            <a:ext cx="263493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19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57" name="Points"/>
          <p:cNvSpPr/>
          <p:nvPr/>
        </p:nvSpPr>
        <p:spPr>
          <a:xfrm>
            <a:off x="7502176" y="2016018"/>
            <a:ext cx="3008608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20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743835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500"/>
                            </p:stCondLst>
                            <p:childTnLst>
                              <p:par>
                                <p:cTn id="144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5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6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7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8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9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0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5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5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7" grpId="1"/>
      <p:bldP spid="47" grpId="2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low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541992" y="-2878183"/>
            <a:ext cx="16708246" cy="12771122"/>
          </a:xfrm>
          <a:prstGeom prst="rect">
            <a:avLst/>
          </a:prstGeom>
        </p:spPr>
      </p:pic>
      <p:grpSp>
        <p:nvGrpSpPr>
          <p:cNvPr id="6" name="Rare Card Back"/>
          <p:cNvGrpSpPr/>
          <p:nvPr/>
        </p:nvGrpSpPr>
        <p:grpSpPr>
          <a:xfrm>
            <a:off x="610466" y="571580"/>
            <a:ext cx="4572000" cy="5852667"/>
            <a:chOff x="4873873" y="697538"/>
            <a:chExt cx="4572000" cy="5852667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16944" y="697538"/>
              <a:ext cx="4285859" cy="5852667"/>
            </a:xfrm>
            <a:prstGeom prst="rect">
              <a:avLst/>
            </a:prstGeom>
          </p:spPr>
        </p:pic>
        <p:pic>
          <p:nvPicPr>
            <p:cNvPr id="9" name="Sparkle" descr="via GIPHY in 2021 | Glitter gif, Overlays transparent, Random 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3873" y="697538"/>
              <a:ext cx="4572000" cy="457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" name="Back to Home Button" descr="Exploding Kittens, Inc - GetApkApps.com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Rare Card - Lose All Points"/>
          <p:cNvGrpSpPr/>
          <p:nvPr/>
        </p:nvGrpSpPr>
        <p:grpSpPr>
          <a:xfrm>
            <a:off x="779663" y="623832"/>
            <a:ext cx="4212701" cy="5718544"/>
            <a:chOff x="5432746" y="569728"/>
            <a:chExt cx="4212701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613266" y="697811"/>
              <a:ext cx="379142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5553152" y="5311765"/>
              <a:ext cx="391164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48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48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sp>
        <p:nvSpPr>
          <p:cNvPr id="13" name="Instructions"/>
          <p:cNvSpPr txBox="1"/>
          <p:nvPr/>
        </p:nvSpPr>
        <p:spPr>
          <a:xfrm>
            <a:off x="5778041" y="1616185"/>
            <a:ext cx="5868864" cy="39703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75000"/>
              </a:lnSpc>
            </a:pPr>
            <a:r>
              <a:rPr lang="en-US" sz="96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9120F">
                      <a:alpha val="62745"/>
                    </a:srgbClr>
                  </a:glow>
                </a:effectLst>
                <a:latin typeface="Curse Casual" panose="020B0606020101010101" pitchFamily="34" charset="0"/>
              </a:rPr>
              <a:t>YOU FOUND A RARE CARD!</a:t>
            </a:r>
            <a:endParaRPr lang="en-US" sz="9600" dirty="0">
              <a:solidFill>
                <a:schemeClr val="bg1"/>
              </a:solidFill>
              <a:effectLst>
                <a:glow rad="139700">
                  <a:srgbClr val="99120F">
                    <a:alpha val="62745"/>
                  </a:srgbClr>
                </a:glow>
              </a:effectLst>
              <a:latin typeface="Curse Casual" panose="020B0606020101010101" pitchFamily="34" charset="0"/>
            </a:endParaRPr>
          </a:p>
          <a:p>
            <a:pPr algn="ctr">
              <a:lnSpc>
                <a:spcPct val="75000"/>
              </a:lnSpc>
            </a:pPr>
            <a:br>
              <a:rPr lang="en-US" sz="2400" dirty="0">
                <a:solidFill>
                  <a:schemeClr val="bg1"/>
                </a:solidFill>
                <a:effectLst>
                  <a:glow rad="139700">
                    <a:schemeClr val="accent2">
                      <a:lumMod val="75000"/>
                      <a:alpha val="85000"/>
                    </a:schemeClr>
                  </a:glow>
                </a:effectLst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Reveal it or get </a:t>
            </a:r>
            <a:b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</a:br>
            <a:r>
              <a:rPr lang="en-US" sz="6000" dirty="0">
                <a:solidFill>
                  <a:schemeClr val="bg1"/>
                </a:solidFill>
                <a:effectLst/>
                <a:latin typeface="Curse Casual" panose="020B0606020101010101" pitchFamily="34" charset="0"/>
              </a:rPr>
              <a:t>5 points?</a:t>
            </a:r>
          </a:p>
        </p:txBody>
      </p:sp>
    </p:spTree>
    <p:extLst>
      <p:ext uri="{BB962C8B-B14F-4D97-AF65-F5344CB8AC3E}">
        <p14:creationId xmlns:p14="http://schemas.microsoft.com/office/powerpoint/2010/main" val="3594745663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Rare Card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5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3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"/>
                            </p:stCondLst>
                            <p:childTnLst>
                              <p:par>
                                <p:cTn id="27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Lose All Pts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Bomb Card"/>
          <p:cNvGrpSpPr/>
          <p:nvPr/>
        </p:nvGrpSpPr>
        <p:grpSpPr>
          <a:xfrm>
            <a:off x="4702204" y="2558044"/>
            <a:ext cx="2788470" cy="3785216"/>
            <a:chOff x="5208636" y="569728"/>
            <a:chExt cx="4212701" cy="5718544"/>
          </a:xfrm>
        </p:grpSpPr>
        <p:pic>
          <p:nvPicPr>
            <p:cNvPr id="22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6047570" y="643619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10800000">
              <a:off x="7095279" y="5408284"/>
              <a:ext cx="142931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sp>
        <p:nvSpPr>
          <p:cNvPr id="73" name="Instructions Text"/>
          <p:cNvSpPr txBox="1"/>
          <p:nvPr/>
        </p:nvSpPr>
        <p:spPr>
          <a:xfrm>
            <a:off x="234462" y="421457"/>
            <a:ext cx="11723076" cy="18651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BEWARE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! IF YOU FIND A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BOMB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, YOU GET </a:t>
            </a:r>
            <a:r>
              <a:rPr lang="en-US" sz="72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0 POINTS </a:t>
            </a:r>
            <a:r>
              <a:rPr lang="en-US" sz="7200" dirty="0">
                <a:solidFill>
                  <a:schemeClr val="bg1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&amp; THE GAME IS OVER.</a:t>
            </a:r>
            <a:endParaRPr lang="en-US" sz="7200" dirty="0">
              <a:gradFill flip="none" rotWithShape="1">
                <a:gsLst>
                  <a:gs pos="29000">
                    <a:srgbClr val="F8DC31"/>
                  </a:gs>
                  <a:gs pos="70000">
                    <a:srgbClr val="F15F29"/>
                  </a:gs>
                </a:gsLst>
                <a:lin ang="16200000" scaled="1"/>
                <a:tileRect/>
              </a:gradFill>
              <a:effectLst>
                <a:glow rad="139700">
                  <a:srgbClr val="9B151B">
                    <a:alpha val="84706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grpSp>
        <p:nvGrpSpPr>
          <p:cNvPr id="7" name="2-Point Card"/>
          <p:cNvGrpSpPr/>
          <p:nvPr/>
        </p:nvGrpSpPr>
        <p:grpSpPr>
          <a:xfrm>
            <a:off x="4700396" y="2558044"/>
            <a:ext cx="2788468" cy="3785216"/>
            <a:chOff x="5339507" y="569728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6170028" y="621710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339271" y="5402401"/>
              <a:ext cx="2272087" cy="790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16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483368">
            <a:off x="2649019" y="4023547"/>
            <a:ext cx="1743354" cy="1737801"/>
          </a:xfrm>
          <a:prstGeom prst="rect">
            <a:avLst/>
          </a:prstGeom>
        </p:spPr>
      </p:pic>
      <p:pic>
        <p:nvPicPr>
          <p:cNvPr id="17" name="White Arrow - Right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4879881">
            <a:off x="7863936" y="3159750"/>
            <a:ext cx="1743354" cy="173780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 rot="795543">
            <a:off x="8528424" y="4589523"/>
            <a:ext cx="2297425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Draw again</a:t>
            </a:r>
          </a:p>
        </p:txBody>
      </p:sp>
      <p:sp>
        <p:nvSpPr>
          <p:cNvPr id="19" name="타원 18"/>
          <p:cNvSpPr/>
          <p:nvPr/>
        </p:nvSpPr>
        <p:spPr>
          <a:xfrm rot="738740">
            <a:off x="8195035" y="4441433"/>
            <a:ext cx="2980150" cy="10297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 rot="20601254">
            <a:off x="1087686" y="3846136"/>
            <a:ext cx="2738250" cy="6832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Take </a:t>
            </a:r>
            <a:r>
              <a:rPr lang="en-US" sz="4800" dirty="0">
                <a:solidFill>
                  <a:srgbClr val="FFC000"/>
                </a:solidFill>
                <a:latin typeface="GoodDog" panose="02000000000000000000" pitchFamily="50" charset="0"/>
              </a:rPr>
              <a:t>6</a:t>
            </a:r>
            <a:r>
              <a:rPr lang="en-US" sz="4800" dirty="0">
                <a:solidFill>
                  <a:schemeClr val="bg1"/>
                </a:solidFill>
                <a:latin typeface="GoodDog" panose="02000000000000000000" pitchFamily="50" charset="0"/>
              </a:rPr>
              <a:t> points</a:t>
            </a:r>
          </a:p>
        </p:txBody>
      </p:sp>
    </p:spTree>
    <p:extLst>
      <p:ext uri="{BB962C8B-B14F-4D97-AF65-F5344CB8AC3E}">
        <p14:creationId xmlns:p14="http://schemas.microsoft.com/office/powerpoint/2010/main" val="9268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18" grpId="0"/>
      <p:bldP spid="19" grpId="0" animBg="1"/>
      <p:bldP spid="19" grpId="1" animBg="1"/>
      <p:bldP spid="19" grpId="2" animBg="1"/>
      <p:bldP spid="2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Bomb Card"/>
          <p:cNvGrpSpPr/>
          <p:nvPr/>
        </p:nvGrpSpPr>
        <p:grpSpPr>
          <a:xfrm>
            <a:off x="1270321" y="605892"/>
            <a:ext cx="4212701" cy="5718544"/>
            <a:chOff x="5208636" y="569728"/>
            <a:chExt cx="4212701" cy="5718544"/>
          </a:xfrm>
        </p:grpSpPr>
        <p:pic>
          <p:nvPicPr>
            <p:cNvPr id="1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047569" y="643620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0800000">
              <a:off x="7064380" y="5388017"/>
              <a:ext cx="14911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48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pic>
        <p:nvPicPr>
          <p:cNvPr id="3" name="Back to Home Button" descr="Exploding Kittens, Inc - GetApkApps.com">
            <a:hlinkClick r:id="rId7" action="ppaction://hlinksldjump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45091" y="5833739"/>
            <a:ext cx="1024261" cy="1024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3-Point Card"/>
          <p:cNvGrpSpPr/>
          <p:nvPr/>
        </p:nvGrpSpPr>
        <p:grpSpPr>
          <a:xfrm>
            <a:off x="1245935" y="605892"/>
            <a:ext cx="4261473" cy="5718544"/>
            <a:chOff x="5302037" y="569728"/>
            <a:chExt cx="4261473" cy="5718544"/>
          </a:xfrm>
        </p:grpSpPr>
        <p:pic>
          <p:nvPicPr>
            <p:cNvPr id="1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6163133" y="644160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 rot="10800000">
              <a:off x="6238761" y="5352337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4" name="2-Point Card"/>
          <p:cNvGrpSpPr/>
          <p:nvPr/>
        </p:nvGrpSpPr>
        <p:grpSpPr>
          <a:xfrm>
            <a:off x="1270321" y="605892"/>
            <a:ext cx="4212701" cy="5718544"/>
            <a:chOff x="5339507" y="569728"/>
            <a:chExt cx="4212701" cy="5718544"/>
          </a:xfrm>
        </p:grpSpPr>
        <p:pic>
          <p:nvPicPr>
            <p:cNvPr id="5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6170026" y="621709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 rot="10800000">
              <a:off x="6245654" y="5382138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3" name="5-Point Card"/>
          <p:cNvGrpSpPr/>
          <p:nvPr/>
        </p:nvGrpSpPr>
        <p:grpSpPr>
          <a:xfrm>
            <a:off x="1270321" y="605892"/>
            <a:ext cx="4212701" cy="5718544"/>
            <a:chOff x="5522394" y="668570"/>
            <a:chExt cx="4212701" cy="5718544"/>
          </a:xfrm>
        </p:grpSpPr>
        <p:pic>
          <p:nvPicPr>
            <p:cNvPr id="14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342422" y="739274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0800000">
              <a:off x="6418050" y="5421325"/>
              <a:ext cx="245932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8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48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pic>
        <p:nvPicPr>
          <p:cNvPr id="21" name="Back of Card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3742" y="538831"/>
            <a:ext cx="4285859" cy="5852667"/>
          </a:xfrm>
          <a:prstGeom prst="rect">
            <a:avLst/>
          </a:prstGeom>
        </p:spPr>
      </p:pic>
      <p:sp>
        <p:nvSpPr>
          <p:cNvPr id="22" name="Points Header"/>
          <p:cNvSpPr txBox="1"/>
          <p:nvPr/>
        </p:nvSpPr>
        <p:spPr>
          <a:xfrm>
            <a:off x="6061070" y="1819684"/>
            <a:ext cx="5868864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lnSpc>
                <a:spcPct val="75000"/>
              </a:lnSpc>
            </a:pPr>
            <a:r>
              <a:rPr lang="en-US" sz="6000" dirty="0">
                <a:solidFill>
                  <a:prstClr val="white"/>
                </a:solidFill>
                <a:latin typeface="Curse Casual" panose="020B0606020101010101" pitchFamily="34" charset="0"/>
              </a:rPr>
              <a:t>Total Points:</a:t>
            </a:r>
            <a:endParaRPr lang="en-US" sz="9600" dirty="0">
              <a:solidFill>
                <a:schemeClr val="bg1"/>
              </a:solidFill>
              <a:effectLst>
                <a:glow rad="139700">
                  <a:schemeClr val="accent2">
                    <a:lumMod val="75000"/>
                    <a:alpha val="85000"/>
                  </a:scheme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3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4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5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5" name="Points"/>
          <p:cNvSpPr/>
          <p:nvPr/>
        </p:nvSpPr>
        <p:spPr>
          <a:xfrm>
            <a:off x="7992475" y="2016018"/>
            <a:ext cx="2006054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7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  <p:sp>
        <p:nvSpPr>
          <p:cNvPr id="26" name="Points"/>
          <p:cNvSpPr/>
          <p:nvPr/>
        </p:nvSpPr>
        <p:spPr>
          <a:xfrm>
            <a:off x="7522708" y="2016018"/>
            <a:ext cx="2945587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23900" dirty="0">
                <a:gradFill flip="none" rotWithShape="1">
                  <a:gsLst>
                    <a:gs pos="29000">
                      <a:srgbClr val="F8DC31"/>
                    </a:gs>
                    <a:gs pos="70000">
                      <a:srgbClr val="F15F29"/>
                    </a:gs>
                  </a:gsLst>
                  <a:lin ang="16200000" scaled="1"/>
                  <a:tileRect/>
                </a:gradFill>
                <a:effectLst>
                  <a:glow rad="152400">
                    <a:srgbClr val="99120F">
                      <a:alpha val="63000"/>
                    </a:srgbClr>
                  </a:glow>
                </a:effectLst>
                <a:latin typeface="Curse Casual" panose="020B0606020101010101" pitchFamily="34" charset="0"/>
              </a:rPr>
              <a:t>10</a:t>
            </a:r>
            <a:endParaRPr lang="en-US" sz="23900" dirty="0">
              <a:solidFill>
                <a:prstClr val="white"/>
              </a:solidFill>
              <a:effectLst>
                <a:glow rad="152400">
                  <a:srgbClr val="99120F">
                    <a:alpha val="63000"/>
                  </a:srgbClr>
                </a:glow>
              </a:effectLst>
              <a:latin typeface="Curse Casual" panose="020B06060201010101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0262726"/>
      </p:ext>
    </p:extLst>
  </p:cSld>
  <p:clrMapOvr>
    <a:masterClrMapping/>
  </p:clrMapOvr>
  <p:transition spd="slow" advClick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32" presetClass="emph" presetSubtype="0" repeatCount="5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Exploding Cat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66" presetID="32" presetClass="emph" presetSubtype="0" repeatCount="5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7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9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0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1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23" grpId="2"/>
      <p:bldP spid="24" grpId="0"/>
      <p:bldP spid="24" grpId="1"/>
      <p:bldP spid="25" grpId="0"/>
      <p:bldP spid="25" grpId="1"/>
      <p:bldP spid="26" grpId="0"/>
      <p:bldP spid="26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 rot="20601254">
            <a:off x="10207297" y="3814150"/>
            <a:ext cx="1816523" cy="7817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teams lose 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all points!</a:t>
            </a:r>
          </a:p>
        </p:txBody>
      </p:sp>
      <p:pic>
        <p:nvPicPr>
          <p:cNvPr id="50" name="White Arrow - Righ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1700000" flipH="1">
            <a:off x="10670820" y="2685787"/>
            <a:ext cx="1090963" cy="1087488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 rot="20601254">
            <a:off x="314002" y="4590243"/>
            <a:ext cx="1733167" cy="1126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Only your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team loses all</a:t>
            </a:r>
            <a:b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</a:br>
            <a:r>
              <a:rPr lang="en-US" sz="2800" dirty="0">
                <a:solidFill>
                  <a:schemeClr val="bg1"/>
                </a:solidFill>
                <a:latin typeface="GoodDog" panose="02000000000000000000" pitchFamily="50" charset="0"/>
              </a:rPr>
              <a:t>their points!</a:t>
            </a:r>
          </a:p>
        </p:txBody>
      </p:sp>
      <p:pic>
        <p:nvPicPr>
          <p:cNvPr id="54" name="White Arrow - Left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9800000" flipH="1">
            <a:off x="1229766" y="5397594"/>
            <a:ext cx="1090963" cy="1087488"/>
          </a:xfrm>
          <a:prstGeom prst="rect">
            <a:avLst/>
          </a:prstGeom>
        </p:spPr>
      </p:pic>
      <p:grpSp>
        <p:nvGrpSpPr>
          <p:cNvPr id="7" name="1-Point Card"/>
          <p:cNvGrpSpPr/>
          <p:nvPr/>
        </p:nvGrpSpPr>
        <p:grpSpPr>
          <a:xfrm>
            <a:off x="1295539" y="1124303"/>
            <a:ext cx="1879064" cy="2550741"/>
            <a:chOff x="5067361" y="352811"/>
            <a:chExt cx="4212701" cy="5718544"/>
          </a:xfrm>
        </p:grpSpPr>
        <p:pic>
          <p:nvPicPr>
            <p:cNvPr id="8" name="Card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67361" y="352811"/>
              <a:ext cx="4212701" cy="571854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897146" y="41497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0800000">
              <a:off x="6221050" y="5104354"/>
              <a:ext cx="222887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+1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</a:t>
              </a:r>
            </a:p>
          </p:txBody>
        </p:sp>
      </p:grpSp>
      <p:grpSp>
        <p:nvGrpSpPr>
          <p:cNvPr id="11" name="2-Point Card"/>
          <p:cNvGrpSpPr/>
          <p:nvPr/>
        </p:nvGrpSpPr>
        <p:grpSpPr>
          <a:xfrm>
            <a:off x="2578889" y="1124302"/>
            <a:ext cx="1879064" cy="2550742"/>
            <a:chOff x="5339507" y="569728"/>
            <a:chExt cx="4212701" cy="5718544"/>
          </a:xfrm>
        </p:grpSpPr>
        <p:pic>
          <p:nvPicPr>
            <p:cNvPr id="12" name="Card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39507" y="569728"/>
              <a:ext cx="4212701" cy="5718544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6170028" y="621710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0800000">
              <a:off x="6215330" y="5349124"/>
              <a:ext cx="251996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+2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5" name="3-Point Card"/>
          <p:cNvGrpSpPr/>
          <p:nvPr/>
        </p:nvGrpSpPr>
        <p:grpSpPr>
          <a:xfrm>
            <a:off x="3862239" y="1124302"/>
            <a:ext cx="1900819" cy="2550743"/>
            <a:chOff x="5302037" y="569728"/>
            <a:chExt cx="4261473" cy="5718544"/>
          </a:xfrm>
        </p:grpSpPr>
        <p:pic>
          <p:nvPicPr>
            <p:cNvPr id="16" name="Card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037" y="569728"/>
              <a:ext cx="4261473" cy="5718544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6163133" y="644160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0800000">
              <a:off x="6203047" y="5319324"/>
              <a:ext cx="253075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+3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19" name="4-Point Card"/>
          <p:cNvGrpSpPr/>
          <p:nvPr/>
        </p:nvGrpSpPr>
        <p:grpSpPr>
          <a:xfrm>
            <a:off x="5167345" y="1124302"/>
            <a:ext cx="1879064" cy="2550742"/>
            <a:chOff x="6095999" y="569728"/>
            <a:chExt cx="4212701" cy="5718544"/>
          </a:xfrm>
        </p:grpSpPr>
        <p:pic>
          <p:nvPicPr>
            <p:cNvPr id="20" name="Card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5999" y="569728"/>
              <a:ext cx="4212701" cy="571854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6894977" y="621710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10800000">
              <a:off x="6931298" y="5322999"/>
              <a:ext cx="2537939" cy="8970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+4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3" name="5-Point Card"/>
          <p:cNvGrpSpPr/>
          <p:nvPr/>
        </p:nvGrpSpPr>
        <p:grpSpPr>
          <a:xfrm>
            <a:off x="6450696" y="1124303"/>
            <a:ext cx="1879064" cy="2550741"/>
            <a:chOff x="5522394" y="668570"/>
            <a:chExt cx="4212701" cy="5718544"/>
          </a:xfrm>
        </p:grpSpPr>
        <p:pic>
          <p:nvPicPr>
            <p:cNvPr id="24" name="Card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22394" y="668570"/>
              <a:ext cx="4212701" cy="5718544"/>
            </a:xfrm>
            <a:prstGeom prst="rect">
              <a:avLst/>
            </a:prstGeom>
          </p:spPr>
        </p:pic>
        <p:sp>
          <p:nvSpPr>
            <p:cNvPr id="25" name="TextBox 24"/>
            <p:cNvSpPr txBox="1"/>
            <p:nvPr/>
          </p:nvSpPr>
          <p:spPr>
            <a:xfrm>
              <a:off x="6342421" y="739273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 rot="10800000">
              <a:off x="6380540" y="5388312"/>
              <a:ext cx="25343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+5 </a:t>
              </a:r>
              <a:r>
                <a:rPr lang="en-US" sz="2000" dirty="0">
                  <a:solidFill>
                    <a:schemeClr val="bg1">
                      <a:lumMod val="75000"/>
                    </a:schemeClr>
                  </a:solidFill>
                  <a:latin typeface="Curse Casual" panose="020B0606020101010101" pitchFamily="34" charset="0"/>
                </a:rPr>
                <a:t>POINTS</a:t>
              </a:r>
            </a:p>
          </p:txBody>
        </p:sp>
      </p:grpSp>
      <p:grpSp>
        <p:nvGrpSpPr>
          <p:cNvPr id="27" name="Bomb Card"/>
          <p:cNvGrpSpPr/>
          <p:nvPr/>
        </p:nvGrpSpPr>
        <p:grpSpPr>
          <a:xfrm>
            <a:off x="7734047" y="1124303"/>
            <a:ext cx="1879064" cy="2550740"/>
            <a:chOff x="5208636" y="569728"/>
            <a:chExt cx="4212701" cy="5718544"/>
          </a:xfrm>
        </p:grpSpPr>
        <p:pic>
          <p:nvPicPr>
            <p:cNvPr id="28" name="Card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208636" y="569728"/>
              <a:ext cx="4212701" cy="571854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047570" y="643619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0800000">
              <a:off x="6993786" y="5355008"/>
              <a:ext cx="1632302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0000"/>
                  </a:solidFill>
                  <a:latin typeface="Curse Casual" panose="020B0606020101010101" pitchFamily="34" charset="0"/>
                </a:rPr>
                <a:t>BOMB!</a:t>
              </a:r>
              <a:endParaRPr lang="en-US" sz="20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endParaRPr>
            </a:p>
          </p:txBody>
        </p:sp>
      </p:grpSp>
      <p:grpSp>
        <p:nvGrpSpPr>
          <p:cNvPr id="31" name="Nuclear Card"/>
          <p:cNvGrpSpPr/>
          <p:nvPr/>
        </p:nvGrpSpPr>
        <p:grpSpPr>
          <a:xfrm>
            <a:off x="9017397" y="1124303"/>
            <a:ext cx="1879064" cy="2550740"/>
            <a:chOff x="5302734" y="569728"/>
            <a:chExt cx="4212701" cy="5718544"/>
          </a:xfrm>
        </p:grpSpPr>
        <p:pic>
          <p:nvPicPr>
            <p:cNvPr id="32" name="Card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302734" y="569728"/>
              <a:ext cx="4212701" cy="5718544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6158372" y="611021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  <p:sp>
          <p:nvSpPr>
            <p:cNvPr id="34" name="TextBox 33"/>
            <p:cNvSpPr txBox="1"/>
            <p:nvPr/>
          </p:nvSpPr>
          <p:spPr>
            <a:xfrm rot="10800000">
              <a:off x="6497885" y="5343188"/>
              <a:ext cx="220012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C000"/>
                  </a:solidFill>
                  <a:latin typeface="Curse Casual" panose="020B0606020101010101" pitchFamily="34" charset="0"/>
                </a:rPr>
                <a:t>NUCLEAR!</a:t>
              </a:r>
            </a:p>
          </p:txBody>
        </p:sp>
      </p:grpSp>
      <p:grpSp>
        <p:nvGrpSpPr>
          <p:cNvPr id="35" name="Rare Card - Lose All Points"/>
          <p:cNvGrpSpPr/>
          <p:nvPr/>
        </p:nvGrpSpPr>
        <p:grpSpPr>
          <a:xfrm>
            <a:off x="2519520" y="3967721"/>
            <a:ext cx="1879064" cy="2550741"/>
            <a:chOff x="5432746" y="569728"/>
            <a:chExt cx="4212701" cy="5718544"/>
          </a:xfrm>
        </p:grpSpPr>
        <p:pic>
          <p:nvPicPr>
            <p:cNvPr id="36" name="Card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432746" y="569728"/>
              <a:ext cx="4212701" cy="5718544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5621874" y="697811"/>
              <a:ext cx="377420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LOSE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 rot="10800000">
              <a:off x="5566168" y="5278753"/>
              <a:ext cx="3885613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LSOE ALL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 POINTS!</a:t>
              </a:r>
            </a:p>
          </p:txBody>
        </p:sp>
      </p:grpSp>
      <p:grpSp>
        <p:nvGrpSpPr>
          <p:cNvPr id="39" name="Rare Card - Change Points"/>
          <p:cNvGrpSpPr/>
          <p:nvPr/>
        </p:nvGrpSpPr>
        <p:grpSpPr>
          <a:xfrm>
            <a:off x="7793417" y="3967721"/>
            <a:ext cx="1879064" cy="2550741"/>
            <a:chOff x="5656260" y="569728"/>
            <a:chExt cx="4212701" cy="5718544"/>
          </a:xfrm>
        </p:grpSpPr>
        <p:pic>
          <p:nvPicPr>
            <p:cNvPr id="40" name="Card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656260" y="569728"/>
              <a:ext cx="4212701" cy="5718544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03082" y="686434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 rot="10800000">
              <a:off x="6003082" y="5265967"/>
              <a:ext cx="3519044" cy="8970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Curse Casual" panose="020B0606020101010101" pitchFamily="34" charset="0"/>
                </a:rPr>
                <a:t>CHANGE </a:t>
              </a:r>
              <a:r>
                <a:rPr lang="en-US" sz="2000" dirty="0">
                  <a:solidFill>
                    <a:srgbClr val="6A1112"/>
                  </a:solidFill>
                  <a:latin typeface="Curse Casual" panose="020B0606020101010101" pitchFamily="34" charset="0"/>
                </a:rPr>
                <a:t>POINTS!</a:t>
              </a:r>
            </a:p>
          </p:txBody>
        </p:sp>
      </p:grpSp>
      <p:sp>
        <p:nvSpPr>
          <p:cNvPr id="43" name="Header 1"/>
          <p:cNvSpPr/>
          <p:nvPr/>
        </p:nvSpPr>
        <p:spPr>
          <a:xfrm>
            <a:off x="4624283" y="177571"/>
            <a:ext cx="29434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DECK CARDS</a:t>
            </a:r>
            <a:endParaRPr lang="en-US" sz="1200" dirty="0"/>
          </a:p>
        </p:txBody>
      </p:sp>
      <p:sp>
        <p:nvSpPr>
          <p:cNvPr id="45" name="Header 2"/>
          <p:cNvSpPr/>
          <p:nvPr/>
        </p:nvSpPr>
        <p:spPr>
          <a:xfrm>
            <a:off x="4623482" y="4686519"/>
            <a:ext cx="2945037" cy="12558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54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RARE CARDS</a:t>
            </a:r>
          </a:p>
          <a:p>
            <a:pPr algn="ctr">
              <a:lnSpc>
                <a:spcPct val="80000"/>
              </a:lnSpc>
            </a:pPr>
            <a:r>
              <a:rPr lang="en-US" sz="4000" dirty="0">
                <a:solidFill>
                  <a:prstClr val="white"/>
                </a:solidFill>
                <a:effectLst>
                  <a:glow rad="139700">
                    <a:srgbClr val="9B151B">
                      <a:alpha val="84706"/>
                    </a:srgbClr>
                  </a:glow>
                </a:effectLst>
                <a:latin typeface="Curse Casual" panose="020B0606020101010101" pitchFamily="34" charset="0"/>
              </a:rPr>
              <a:t>(not in deck)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76532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2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ard Slid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3" grpId="0"/>
      <p:bldP spid="43" grpId="0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Box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rcRect l="2272"/>
          <a:stretch/>
        </p:blipFill>
        <p:spPr>
          <a:xfrm>
            <a:off x="0" y="449281"/>
            <a:ext cx="3658231" cy="1176630"/>
          </a:xfrm>
          <a:prstGeom prst="rect">
            <a:avLst/>
          </a:prstGeom>
        </p:spPr>
      </p:pic>
      <p:sp>
        <p:nvSpPr>
          <p:cNvPr id="43" name="Box Text"/>
          <p:cNvSpPr/>
          <p:nvPr/>
        </p:nvSpPr>
        <p:spPr>
          <a:xfrm>
            <a:off x="69232" y="694249"/>
            <a:ext cx="31357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000" dirty="0">
                <a:solidFill>
                  <a:srgbClr val="050400"/>
                </a:solidFill>
                <a:latin typeface="Curse Casual" panose="020B0606020101010101" pitchFamily="34" charset="0"/>
              </a:rPr>
              <a:t>CHOOSE A LETTER</a:t>
            </a:r>
          </a:p>
        </p:txBody>
      </p:sp>
      <p:sp>
        <p:nvSpPr>
          <p:cNvPr id="44" name="Shadow A"/>
          <p:cNvSpPr/>
          <p:nvPr/>
        </p:nvSpPr>
        <p:spPr>
          <a:xfrm>
            <a:off x="3798647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hadow B"/>
          <p:cNvSpPr/>
          <p:nvPr/>
        </p:nvSpPr>
        <p:spPr>
          <a:xfrm>
            <a:off x="5458635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Shadow C"/>
          <p:cNvSpPr/>
          <p:nvPr/>
        </p:nvSpPr>
        <p:spPr>
          <a:xfrm>
            <a:off x="7118622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Shadow D"/>
          <p:cNvSpPr/>
          <p:nvPr/>
        </p:nvSpPr>
        <p:spPr>
          <a:xfrm>
            <a:off x="8778611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Shadow E"/>
          <p:cNvSpPr/>
          <p:nvPr/>
        </p:nvSpPr>
        <p:spPr>
          <a:xfrm>
            <a:off x="10438598" y="1539013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Shadow H"/>
          <p:cNvSpPr/>
          <p:nvPr/>
        </p:nvSpPr>
        <p:spPr>
          <a:xfrm>
            <a:off x="3798647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Shadow I"/>
          <p:cNvSpPr/>
          <p:nvPr/>
        </p:nvSpPr>
        <p:spPr>
          <a:xfrm>
            <a:off x="5458635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Shadow J"/>
          <p:cNvSpPr/>
          <p:nvPr/>
        </p:nvSpPr>
        <p:spPr>
          <a:xfrm>
            <a:off x="7118622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hadow K"/>
          <p:cNvSpPr/>
          <p:nvPr/>
        </p:nvSpPr>
        <p:spPr>
          <a:xfrm>
            <a:off x="877861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Shadow L"/>
          <p:cNvSpPr/>
          <p:nvPr/>
        </p:nvSpPr>
        <p:spPr>
          <a:xfrm>
            <a:off x="10438598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hadow O"/>
          <p:cNvSpPr/>
          <p:nvPr/>
        </p:nvSpPr>
        <p:spPr>
          <a:xfrm>
            <a:off x="3798647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Shadow P"/>
          <p:cNvSpPr/>
          <p:nvPr/>
        </p:nvSpPr>
        <p:spPr>
          <a:xfrm>
            <a:off x="5458635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hadow Q"/>
          <p:cNvSpPr/>
          <p:nvPr/>
        </p:nvSpPr>
        <p:spPr>
          <a:xfrm>
            <a:off x="7118622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Shadow R"/>
          <p:cNvSpPr/>
          <p:nvPr/>
        </p:nvSpPr>
        <p:spPr>
          <a:xfrm>
            <a:off x="877861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dow S"/>
          <p:cNvSpPr/>
          <p:nvPr/>
        </p:nvSpPr>
        <p:spPr>
          <a:xfrm>
            <a:off x="10438598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Shadow V"/>
          <p:cNvSpPr/>
          <p:nvPr/>
        </p:nvSpPr>
        <p:spPr>
          <a:xfrm>
            <a:off x="3798647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Shadow W"/>
          <p:cNvSpPr/>
          <p:nvPr/>
        </p:nvSpPr>
        <p:spPr>
          <a:xfrm>
            <a:off x="5458635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hadow X"/>
          <p:cNvSpPr/>
          <p:nvPr/>
        </p:nvSpPr>
        <p:spPr>
          <a:xfrm>
            <a:off x="7118622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hadow Y"/>
          <p:cNvSpPr/>
          <p:nvPr/>
        </p:nvSpPr>
        <p:spPr>
          <a:xfrm>
            <a:off x="8778611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Shadow Z"/>
          <p:cNvSpPr/>
          <p:nvPr/>
        </p:nvSpPr>
        <p:spPr>
          <a:xfrm>
            <a:off x="10438598" y="6313418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Shadow F"/>
          <p:cNvSpPr/>
          <p:nvPr/>
        </p:nvSpPr>
        <p:spPr>
          <a:xfrm>
            <a:off x="478671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Shadow G"/>
          <p:cNvSpPr/>
          <p:nvPr/>
        </p:nvSpPr>
        <p:spPr>
          <a:xfrm>
            <a:off x="2138659" y="3129147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Shadow M"/>
          <p:cNvSpPr/>
          <p:nvPr/>
        </p:nvSpPr>
        <p:spPr>
          <a:xfrm>
            <a:off x="478671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Shadow N"/>
          <p:cNvSpPr/>
          <p:nvPr/>
        </p:nvSpPr>
        <p:spPr>
          <a:xfrm>
            <a:off x="2138659" y="471928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Shadow T"/>
          <p:cNvSpPr/>
          <p:nvPr/>
        </p:nvSpPr>
        <p:spPr>
          <a:xfrm>
            <a:off x="478671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hadow U"/>
          <p:cNvSpPr/>
          <p:nvPr/>
        </p:nvSpPr>
        <p:spPr>
          <a:xfrm>
            <a:off x="2138659" y="6317001"/>
            <a:ext cx="1307926" cy="234973"/>
          </a:xfrm>
          <a:prstGeom prst="roundRect">
            <a:avLst>
              <a:gd name="adj" fmla="val 38653"/>
            </a:avLst>
          </a:prstGeom>
          <a:solidFill>
            <a:schemeClr val="tx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Button">
            <a:hlinkClick r:id="rId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T</a:t>
            </a:r>
          </a:p>
        </p:txBody>
      </p:sp>
      <p:sp>
        <p:nvSpPr>
          <p:cNvPr id="10" name="Button">
            <a:hlinkClick r:id="rId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U</a:t>
            </a:r>
          </a:p>
        </p:txBody>
      </p:sp>
      <p:sp>
        <p:nvSpPr>
          <p:cNvPr id="12" name="Button">
            <a:hlinkClick r:id="rId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B</a:t>
            </a:r>
          </a:p>
        </p:txBody>
      </p:sp>
      <p:sp>
        <p:nvSpPr>
          <p:cNvPr id="13" name="Button">
            <a:hlinkClick r:id="rId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C</a:t>
            </a:r>
          </a:p>
        </p:txBody>
      </p:sp>
      <p:sp>
        <p:nvSpPr>
          <p:cNvPr id="14" name="Button">
            <a:hlinkClick r:id="rId1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D</a:t>
            </a:r>
          </a:p>
        </p:txBody>
      </p:sp>
      <p:sp>
        <p:nvSpPr>
          <p:cNvPr id="15" name="Button">
            <a:hlinkClick r:id="rId1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E</a:t>
            </a:r>
          </a:p>
        </p:txBody>
      </p:sp>
      <p:sp>
        <p:nvSpPr>
          <p:cNvPr id="16" name="Button">
            <a:hlinkClick r:id="rId1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X</a:t>
            </a:r>
          </a:p>
        </p:txBody>
      </p:sp>
      <p:sp>
        <p:nvSpPr>
          <p:cNvPr id="17" name="Button">
            <a:hlinkClick r:id="rId1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F</a:t>
            </a:r>
          </a:p>
        </p:txBody>
      </p:sp>
      <p:sp>
        <p:nvSpPr>
          <p:cNvPr id="18" name="Button">
            <a:hlinkClick r:id="rId1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6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G</a:t>
            </a:r>
          </a:p>
        </p:txBody>
      </p:sp>
      <p:sp>
        <p:nvSpPr>
          <p:cNvPr id="19" name="Button">
            <a:hlinkClick r:id="rId1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H</a:t>
            </a:r>
          </a:p>
        </p:txBody>
      </p:sp>
      <p:sp>
        <p:nvSpPr>
          <p:cNvPr id="20" name="Button">
            <a:hlinkClick r:id="rId1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I</a:t>
            </a:r>
          </a:p>
        </p:txBody>
      </p:sp>
      <p:sp>
        <p:nvSpPr>
          <p:cNvPr id="21" name="Button">
            <a:hlinkClick r:id="rId1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4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J</a:t>
            </a:r>
          </a:p>
        </p:txBody>
      </p:sp>
      <p:sp>
        <p:nvSpPr>
          <p:cNvPr id="22" name="Button">
            <a:hlinkClick r:id="rId1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K</a:t>
            </a:r>
          </a:p>
        </p:txBody>
      </p:sp>
      <p:sp>
        <p:nvSpPr>
          <p:cNvPr id="23" name="Button">
            <a:hlinkClick r:id="rId1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201708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L</a:t>
            </a:r>
          </a:p>
        </p:txBody>
      </p:sp>
      <p:sp>
        <p:nvSpPr>
          <p:cNvPr id="24" name="Button">
            <a:hlinkClick r:id="rId2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2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Y</a:t>
            </a:r>
          </a:p>
        </p:txBody>
      </p:sp>
      <p:sp>
        <p:nvSpPr>
          <p:cNvPr id="25" name="Button">
            <a:hlinkClick r:id="rId2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47867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M</a:t>
            </a:r>
          </a:p>
        </p:txBody>
      </p:sp>
      <p:sp>
        <p:nvSpPr>
          <p:cNvPr id="26" name="Button">
            <a:hlinkClick r:id="rId22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2138659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N</a:t>
            </a:r>
          </a:p>
        </p:txBody>
      </p:sp>
      <p:sp>
        <p:nvSpPr>
          <p:cNvPr id="27" name="Button">
            <a:hlinkClick r:id="rId23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7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O</a:t>
            </a:r>
          </a:p>
        </p:txBody>
      </p:sp>
      <p:sp>
        <p:nvSpPr>
          <p:cNvPr id="28" name="Button">
            <a:hlinkClick r:id="rId24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5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P</a:t>
            </a:r>
          </a:p>
        </p:txBody>
      </p:sp>
      <p:sp>
        <p:nvSpPr>
          <p:cNvPr id="29" name="Button">
            <a:hlinkClick r:id="rId25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7118623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Q</a:t>
            </a:r>
          </a:p>
        </p:txBody>
      </p:sp>
      <p:sp>
        <p:nvSpPr>
          <p:cNvPr id="30" name="Button">
            <a:hlinkClick r:id="rId26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8778611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R</a:t>
            </a:r>
          </a:p>
        </p:txBody>
      </p:sp>
      <p:sp>
        <p:nvSpPr>
          <p:cNvPr id="31" name="Button">
            <a:hlinkClick r:id="rId27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360315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S</a:t>
            </a:r>
          </a:p>
        </p:txBody>
      </p:sp>
      <p:sp>
        <p:nvSpPr>
          <p:cNvPr id="32" name="Button">
            <a:hlinkClick r:id="rId28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10438600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Z</a:t>
            </a:r>
          </a:p>
        </p:txBody>
      </p:sp>
      <p:sp>
        <p:nvSpPr>
          <p:cNvPr id="33" name="Button">
            <a:hlinkClick r:id="rId29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V</a:t>
            </a:r>
          </a:p>
        </p:txBody>
      </p:sp>
      <p:sp>
        <p:nvSpPr>
          <p:cNvPr id="34" name="Button">
            <a:hlinkClick r:id="rId30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5458636" y="5189228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W</a:t>
            </a:r>
          </a:p>
        </p:txBody>
      </p:sp>
      <p:sp>
        <p:nvSpPr>
          <p:cNvPr id="11" name="Button">
            <a:hlinkClick r:id="rId31" action="ppaction://hlinksldjump"/>
            <a:extLst>
              <a:ext uri="{FF2B5EF4-FFF2-40B4-BE49-F238E27FC236}">
                <a16:creationId xmlns:a16="http://schemas.microsoft.com/office/drawing/2014/main" id="{BCCE4706-7799-2346-94AF-FDEAF4778111}"/>
              </a:ext>
            </a:extLst>
          </p:cNvPr>
          <p:cNvSpPr/>
          <p:nvPr/>
        </p:nvSpPr>
        <p:spPr>
          <a:xfrm>
            <a:off x="3798648" y="431017"/>
            <a:ext cx="1307926" cy="1213158"/>
          </a:xfrm>
          <a:custGeom>
            <a:avLst/>
            <a:gdLst>
              <a:gd name="connsiteX0" fmla="*/ 0 w 1307926"/>
              <a:gd name="connsiteY0" fmla="*/ 202197 h 1213158"/>
              <a:gd name="connsiteX1" fmla="*/ 202197 w 1307926"/>
              <a:gd name="connsiteY1" fmla="*/ 0 h 1213158"/>
              <a:gd name="connsiteX2" fmla="*/ 662998 w 1307926"/>
              <a:gd name="connsiteY2" fmla="*/ 0 h 1213158"/>
              <a:gd name="connsiteX3" fmla="*/ 1105729 w 1307926"/>
              <a:gd name="connsiteY3" fmla="*/ 0 h 1213158"/>
              <a:gd name="connsiteX4" fmla="*/ 1307926 w 1307926"/>
              <a:gd name="connsiteY4" fmla="*/ 202197 h 1213158"/>
              <a:gd name="connsiteX5" fmla="*/ 1307926 w 1307926"/>
              <a:gd name="connsiteY5" fmla="*/ 590404 h 1213158"/>
              <a:gd name="connsiteX6" fmla="*/ 1307926 w 1307926"/>
              <a:gd name="connsiteY6" fmla="*/ 1010961 h 1213158"/>
              <a:gd name="connsiteX7" fmla="*/ 1105729 w 1307926"/>
              <a:gd name="connsiteY7" fmla="*/ 1213158 h 1213158"/>
              <a:gd name="connsiteX8" fmla="*/ 644928 w 1307926"/>
              <a:gd name="connsiteY8" fmla="*/ 1213158 h 1213158"/>
              <a:gd name="connsiteX9" fmla="*/ 202197 w 1307926"/>
              <a:gd name="connsiteY9" fmla="*/ 1213158 h 1213158"/>
              <a:gd name="connsiteX10" fmla="*/ 0 w 1307926"/>
              <a:gd name="connsiteY10" fmla="*/ 1010961 h 1213158"/>
              <a:gd name="connsiteX11" fmla="*/ 0 w 1307926"/>
              <a:gd name="connsiteY11" fmla="*/ 598491 h 1213158"/>
              <a:gd name="connsiteX12" fmla="*/ 0 w 1307926"/>
              <a:gd name="connsiteY12" fmla="*/ 202197 h 1213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07926" h="1213158" fill="none" extrusionOk="0">
                <a:moveTo>
                  <a:pt x="0" y="202197"/>
                </a:moveTo>
                <a:cubicBezTo>
                  <a:pt x="-28297" y="95174"/>
                  <a:pt x="73169" y="-11977"/>
                  <a:pt x="202197" y="0"/>
                </a:cubicBezTo>
                <a:cubicBezTo>
                  <a:pt x="400533" y="-13560"/>
                  <a:pt x="521943" y="9120"/>
                  <a:pt x="662998" y="0"/>
                </a:cubicBezTo>
                <a:cubicBezTo>
                  <a:pt x="804053" y="-9120"/>
                  <a:pt x="964250" y="47179"/>
                  <a:pt x="1105729" y="0"/>
                </a:cubicBezTo>
                <a:cubicBezTo>
                  <a:pt x="1209919" y="13375"/>
                  <a:pt x="1311134" y="92911"/>
                  <a:pt x="1307926" y="202197"/>
                </a:cubicBezTo>
                <a:cubicBezTo>
                  <a:pt x="1352394" y="343680"/>
                  <a:pt x="1298656" y="460204"/>
                  <a:pt x="1307926" y="590404"/>
                </a:cubicBezTo>
                <a:cubicBezTo>
                  <a:pt x="1317196" y="720604"/>
                  <a:pt x="1264283" y="823712"/>
                  <a:pt x="1307926" y="1010961"/>
                </a:cubicBezTo>
                <a:cubicBezTo>
                  <a:pt x="1313519" y="1133706"/>
                  <a:pt x="1201168" y="1221717"/>
                  <a:pt x="1105729" y="1213158"/>
                </a:cubicBezTo>
                <a:cubicBezTo>
                  <a:pt x="970960" y="1225379"/>
                  <a:pt x="778668" y="1170489"/>
                  <a:pt x="644928" y="1213158"/>
                </a:cubicBezTo>
                <a:cubicBezTo>
                  <a:pt x="511188" y="1255827"/>
                  <a:pt x="296255" y="1193697"/>
                  <a:pt x="202197" y="1213158"/>
                </a:cubicBezTo>
                <a:cubicBezTo>
                  <a:pt x="79515" y="1235265"/>
                  <a:pt x="-9952" y="1109426"/>
                  <a:pt x="0" y="1010961"/>
                </a:cubicBezTo>
                <a:cubicBezTo>
                  <a:pt x="-29190" y="848490"/>
                  <a:pt x="45515" y="736660"/>
                  <a:pt x="0" y="598491"/>
                </a:cubicBezTo>
                <a:cubicBezTo>
                  <a:pt x="-45515" y="460322"/>
                  <a:pt x="7442" y="399468"/>
                  <a:pt x="0" y="202197"/>
                </a:cubicBezTo>
                <a:close/>
              </a:path>
              <a:path w="1307926" h="1213158" stroke="0" extrusionOk="0">
                <a:moveTo>
                  <a:pt x="0" y="202197"/>
                </a:moveTo>
                <a:cubicBezTo>
                  <a:pt x="-2990" y="88683"/>
                  <a:pt x="80067" y="3926"/>
                  <a:pt x="202197" y="0"/>
                </a:cubicBezTo>
                <a:cubicBezTo>
                  <a:pt x="316574" y="-23177"/>
                  <a:pt x="492719" y="54651"/>
                  <a:pt x="672034" y="0"/>
                </a:cubicBezTo>
                <a:cubicBezTo>
                  <a:pt x="851349" y="-54651"/>
                  <a:pt x="902119" y="24730"/>
                  <a:pt x="1105729" y="0"/>
                </a:cubicBezTo>
                <a:cubicBezTo>
                  <a:pt x="1210035" y="-4029"/>
                  <a:pt x="1310996" y="91994"/>
                  <a:pt x="1307926" y="202197"/>
                </a:cubicBezTo>
                <a:cubicBezTo>
                  <a:pt x="1345586" y="283756"/>
                  <a:pt x="1273623" y="418547"/>
                  <a:pt x="1307926" y="590404"/>
                </a:cubicBezTo>
                <a:cubicBezTo>
                  <a:pt x="1342229" y="762261"/>
                  <a:pt x="1258925" y="810663"/>
                  <a:pt x="1307926" y="1010961"/>
                </a:cubicBezTo>
                <a:cubicBezTo>
                  <a:pt x="1307175" y="1115467"/>
                  <a:pt x="1205805" y="1229271"/>
                  <a:pt x="1105729" y="1213158"/>
                </a:cubicBezTo>
                <a:cubicBezTo>
                  <a:pt x="954492" y="1215219"/>
                  <a:pt x="803381" y="1194149"/>
                  <a:pt x="672034" y="1213158"/>
                </a:cubicBezTo>
                <a:cubicBezTo>
                  <a:pt x="540687" y="1232167"/>
                  <a:pt x="359981" y="1166333"/>
                  <a:pt x="202197" y="1213158"/>
                </a:cubicBezTo>
                <a:cubicBezTo>
                  <a:pt x="95016" y="1219840"/>
                  <a:pt x="2379" y="1147266"/>
                  <a:pt x="0" y="1010961"/>
                </a:cubicBezTo>
                <a:cubicBezTo>
                  <a:pt x="-42483" y="893600"/>
                  <a:pt x="44731" y="818791"/>
                  <a:pt x="0" y="630842"/>
                </a:cubicBezTo>
                <a:cubicBezTo>
                  <a:pt x="-44731" y="442893"/>
                  <a:pt x="33186" y="291331"/>
                  <a:pt x="0" y="202197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50800">
            <a:solidFill>
              <a:srgbClr val="0504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innerShdw dist="393700" dir="5400000">
              <a:prstClr val="black">
                <a:alpha val="13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latin typeface="Curse Casual" panose="020B0606020101010101" pitchFamily="34" charset="0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97876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>
        <p14:flash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0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9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8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6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5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2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1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2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0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9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2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8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2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2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6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5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5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4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2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25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2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2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1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25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</p:childTnLst>
        </p:cTn>
      </p:par>
    </p:tnLst>
    <p:bldLst>
      <p:bldP spid="44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White Box"/>
          <p:cNvSpPr/>
          <p:nvPr/>
        </p:nvSpPr>
        <p:spPr>
          <a:xfrm>
            <a:off x="342391" y="1074030"/>
            <a:ext cx="11507219" cy="4924433"/>
          </a:xfrm>
          <a:prstGeom prst="rect">
            <a:avLst/>
          </a:prstGeom>
          <a:solidFill>
            <a:schemeClr val="bg1"/>
          </a:solidFill>
          <a:ln w="57150">
            <a:solidFill>
              <a:srgbClr val="050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3" name="Correct Button">
            <a:hlinkClick r:id="rId5" action="ppaction://hlinksldjump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48852" y="5700255"/>
            <a:ext cx="1060796" cy="975445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42" name="Header Textbox"/>
          <p:cNvGrpSpPr/>
          <p:nvPr/>
        </p:nvGrpSpPr>
        <p:grpSpPr>
          <a:xfrm>
            <a:off x="644861" y="265436"/>
            <a:ext cx="11193226" cy="1841152"/>
            <a:chOff x="644861" y="244654"/>
            <a:chExt cx="11193226" cy="1841152"/>
          </a:xfrm>
        </p:grpSpPr>
        <p:pic>
          <p:nvPicPr>
            <p:cNvPr id="136" name="Box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4861" y="244654"/>
              <a:ext cx="11193226" cy="1841152"/>
            </a:xfrm>
            <a:prstGeom prst="rect">
              <a:avLst/>
            </a:prstGeom>
          </p:spPr>
        </p:pic>
        <p:sp>
          <p:nvSpPr>
            <p:cNvPr id="113" name="Text"/>
            <p:cNvSpPr txBox="1"/>
            <p:nvPr/>
          </p:nvSpPr>
          <p:spPr>
            <a:xfrm>
              <a:off x="891691" y="501395"/>
              <a:ext cx="1040861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6000" dirty="0">
                  <a:solidFill>
                    <a:schemeClr val="bg1"/>
                  </a:soli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question - 1</a:t>
              </a:r>
            </a:p>
          </p:txBody>
        </p:sp>
      </p:grpSp>
      <p:grpSp>
        <p:nvGrpSpPr>
          <p:cNvPr id="141" name="Answer Textbox"/>
          <p:cNvGrpSpPr/>
          <p:nvPr/>
        </p:nvGrpSpPr>
        <p:grpSpPr>
          <a:xfrm>
            <a:off x="1460971" y="5492394"/>
            <a:ext cx="9394750" cy="1182727"/>
            <a:chOff x="1460971" y="5492394"/>
            <a:chExt cx="9394750" cy="1182727"/>
          </a:xfrm>
        </p:grpSpPr>
        <p:pic>
          <p:nvPicPr>
            <p:cNvPr id="140" name="Box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60971" y="5492394"/>
              <a:ext cx="9394750" cy="1182727"/>
            </a:xfrm>
            <a:prstGeom prst="rect">
              <a:avLst/>
            </a:prstGeom>
          </p:spPr>
        </p:pic>
        <p:sp>
          <p:nvSpPr>
            <p:cNvPr id="147" name="Text"/>
            <p:cNvSpPr txBox="1"/>
            <p:nvPr/>
          </p:nvSpPr>
          <p:spPr>
            <a:xfrm>
              <a:off x="3490960" y="5517846"/>
              <a:ext cx="5210081" cy="101566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6000" dirty="0">
                  <a:gradFill flip="none" rotWithShape="1">
                    <a:gsLst>
                      <a:gs pos="29000">
                        <a:srgbClr val="F8DC31"/>
                      </a:gs>
                      <a:gs pos="70000">
                        <a:srgbClr val="F15F29"/>
                      </a:gs>
                    </a:gsLst>
                    <a:lin ang="16200000" scaled="1"/>
                    <a:tileRect/>
                  </a:gradFill>
                  <a:effectLst>
                    <a:glow rad="139700">
                      <a:schemeClr val="accent2">
                        <a:lumMod val="75000"/>
                        <a:alpha val="85000"/>
                      </a:schemeClr>
                    </a:glow>
                  </a:effectLst>
                  <a:latin typeface="Curse Casual" panose="020B0606020101010101" pitchFamily="34" charset="0"/>
                </a:rPr>
                <a:t>answer - 1</a:t>
              </a:r>
            </a:p>
          </p:txBody>
        </p:sp>
      </p:grpSp>
      <p:sp>
        <p:nvSpPr>
          <p:cNvPr id="135" name="White Box Text"/>
          <p:cNvSpPr txBox="1"/>
          <p:nvPr/>
        </p:nvSpPr>
        <p:spPr>
          <a:xfrm>
            <a:off x="3453289" y="3354269"/>
            <a:ext cx="52854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Curse Casual" panose="020B0606020101010101" pitchFamily="34" charset="0"/>
              </a:rPr>
              <a:t>additional - 1</a:t>
            </a:r>
          </a:p>
        </p:txBody>
      </p:sp>
      <p:pic>
        <p:nvPicPr>
          <p:cNvPr id="12" name="Wrong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2880" y="5694159"/>
            <a:ext cx="1060796" cy="981541"/>
          </a:xfrm>
          <a:prstGeom prst="rect">
            <a:avLst/>
          </a:prstGeom>
          <a:effectLst>
            <a:outerShdw dist="76200" dir="2700000" algn="tl" rotWithShape="0">
              <a:prstClr val="black">
                <a:alpha val="3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095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>
        <p14:pan dir="u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orrect Answer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모양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972</TotalTime>
  <Words>5905</Words>
  <Application>Microsoft Macintosh PowerPoint</Application>
  <PresentationFormat>Widescreen</PresentationFormat>
  <Paragraphs>860</Paragraphs>
  <Slides>60</Slides>
  <Notes>60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GoodDog</vt:lpstr>
      <vt:lpstr>Arial</vt:lpstr>
      <vt:lpstr>Calibri Light</vt:lpstr>
      <vt:lpstr>Curse Casual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Tayler White</cp:lastModifiedBy>
  <cp:revision>126</cp:revision>
  <dcterms:created xsi:type="dcterms:W3CDTF">2021-10-01T05:23:32Z</dcterms:created>
  <dcterms:modified xsi:type="dcterms:W3CDTF">2021-11-02T12:24:24Z</dcterms:modified>
</cp:coreProperties>
</file>